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71" r:id="rId5"/>
    <p:sldId id="270" r:id="rId6"/>
    <p:sldId id="273" r:id="rId7"/>
    <p:sldId id="272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3300"/>
    <a:srgbClr val="008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9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D7401-02E8-41AA-AB76-BCE4D42BCE91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8ABF-0CBF-4456-83C7-87084310D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7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david_kelley_how_to_build_your_creative_confidence?language=e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http://www.ted.com/talks/jane_chen_a_warm_embrace_that_saves_lives?language=en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28ABF-0CBF-4456-83C7-87084310DB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http://www.ted.com/talks/david_kelley_how_to_build_your_creative_confidence?language=en</a:t>
            </a:r>
            <a:r>
              <a:rPr lang="en-US" sz="1200" dirty="0" smtClean="0"/>
              <a:t>, 7:35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Doug Dietz, https://www.youtube.com/watch?v=hnSPmcZjEqs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Doug Dietz lecture, https://www.youtube.com/watch?v=jajduxPD6H4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28ABF-0CBF-4456-83C7-87084310DB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4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6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4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1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7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6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4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6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28164-A313-4048-8E2E-6E7B28C3FEB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0FDA-27BC-42C8-A1BD-683615DB5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7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oeyaquino.files.wordpress.com/2012/05/hex_design-1.jpe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confidence.com/too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mbraceglobal.org/embrace-warmer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nSPmcZjEq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ted.com/talks/david_kelley_how_to_build_your_creative_confidence?language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eo.com/challenge" TargetMode="External"/><Relationship Id="rId2" Type="http://schemas.openxmlformats.org/officeDocument/2006/relationships/hyperlink" Target="https://openideo.com/challenge/zero-to-five/research/it-takes-a-village-to-raise-a-chil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creativeconfidence.com/" TargetMode="External"/><Relationship Id="rId4" Type="http://schemas.openxmlformats.org/officeDocument/2006/relationships/hyperlink" Target="http://www.creativeconfidence.com/tool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thinkingforeducators.com/" TargetMode="External"/><Relationship Id="rId2" Type="http://schemas.openxmlformats.org/officeDocument/2006/relationships/hyperlink" Target="https://www.youtube.com/watch?v=nyt4YvXRRG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epdesignthinking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signthinkingmovie.com/#screening" TargetMode="External"/><Relationship Id="rId2" Type="http://schemas.openxmlformats.org/officeDocument/2006/relationships/hyperlink" Target="http://www.extremebydesignmovi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oeyaquino.files.wordpress.com/2012/05/hex_design-1.jpe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school.stanford.edu/groups/designresources/wiki/4dbb2/The_Wallet_Projec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joeyaquino.files.wordpress.com/2012/05/hex_design-1.jpeg?w=1125&amp;h=56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82171"/>
            <a:ext cx="71437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3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66FF"/>
                </a:solidFill>
              </a:rPr>
              <a:t>I.Design</a:t>
            </a:r>
            <a:r>
              <a:rPr lang="en-US" sz="4800" b="1" dirty="0" smtClean="0">
                <a:solidFill>
                  <a:srgbClr val="0066FF"/>
                </a:solidFill>
              </a:rPr>
              <a:t> Thinking: Definition and History</a:t>
            </a:r>
            <a:endParaRPr lang="en-US" sz="4800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smtClean="0"/>
              <a:t> </a:t>
            </a:r>
            <a:r>
              <a:rPr lang="en-US" sz="2400" b="1" smtClean="0"/>
              <a:t> </a:t>
            </a:r>
            <a:r>
              <a:rPr lang="en-US" sz="2400" smtClean="0"/>
              <a:t>Design </a:t>
            </a:r>
            <a:r>
              <a:rPr lang="en-US" sz="2400" dirty="0"/>
              <a:t>thinking gives us a process to come up with solutions to big and small </a:t>
            </a:r>
            <a:r>
              <a:rPr lang="en-US" sz="2400" dirty="0" smtClean="0"/>
              <a:t>problems…it helps us gain back our creative confidence.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IDEO,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www.creativeconfidence.com/tools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204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66FF"/>
                </a:solidFill>
              </a:rPr>
              <a:t>II.Success</a:t>
            </a:r>
            <a:r>
              <a:rPr lang="en-US" b="1" dirty="0" smtClean="0">
                <a:solidFill>
                  <a:srgbClr val="0066FF"/>
                </a:solidFill>
              </a:rPr>
              <a:t> Stories: Embrace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087" y="7626040"/>
            <a:ext cx="8229600" cy="62760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/>
              <a:t> 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900" dirty="0" smtClean="0"/>
              <a:t> 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62" y="2286000"/>
            <a:ext cx="387733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3124200" cy="29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38454" y="2219798"/>
            <a:ext cx="4288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embraceglobal.org/embrace-warmer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66FF"/>
                </a:solidFill>
              </a:rPr>
              <a:t>II.Success</a:t>
            </a:r>
            <a:r>
              <a:rPr lang="en-US" b="1" dirty="0" smtClean="0">
                <a:solidFill>
                  <a:srgbClr val="0066FF"/>
                </a:solidFill>
              </a:rPr>
              <a:t> Stories: MRI Machines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218" y="10232500"/>
            <a:ext cx="7843581" cy="7193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/>
              <a:t> 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900" dirty="0" smtClean="0"/>
              <a:t>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>
                <a:hlinkClick r:id="rId3"/>
              </a:rPr>
              <a:t>https://</a:t>
            </a:r>
            <a:r>
              <a:rPr lang="en-US" sz="3600" dirty="0" smtClean="0">
                <a:hlinkClick r:id="rId3"/>
              </a:rPr>
              <a:t>www.youtube.com/watch?v=hnSPmcZjEqs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1200" dirty="0" smtClean="0">
              <a:hlinkClick r:id="rId4"/>
            </a:endParaRPr>
          </a:p>
          <a:p>
            <a:pPr marL="0" indent="0">
              <a:buNone/>
            </a:pPr>
            <a:endParaRPr lang="en-US" sz="1200" dirty="0">
              <a:hlinkClick r:id="rId4"/>
            </a:endParaRPr>
          </a:p>
          <a:p>
            <a:pPr marL="0" indent="0">
              <a:buNone/>
            </a:pPr>
            <a:endParaRPr lang="en-US" sz="1200" dirty="0" smtClean="0">
              <a:hlinkClick r:id="rId4"/>
            </a:endParaRPr>
          </a:p>
          <a:p>
            <a:pPr marL="0" indent="0">
              <a:buNone/>
            </a:pPr>
            <a:endParaRPr lang="en-US" sz="1200" dirty="0">
              <a:hlinkClick r:id="rId4"/>
            </a:endParaRPr>
          </a:p>
          <a:p>
            <a:pPr marL="0" indent="0">
              <a:buNone/>
            </a:pPr>
            <a:endParaRPr lang="en-US" sz="1200" dirty="0" smtClean="0">
              <a:hlinkClick r:id="rId4"/>
            </a:endParaRPr>
          </a:p>
          <a:p>
            <a:pPr marL="0" indent="0">
              <a:buNone/>
            </a:pPr>
            <a:endParaRPr lang="en-US" sz="1200" dirty="0">
              <a:hlinkClick r:id="rId4"/>
            </a:endParaRPr>
          </a:p>
          <a:p>
            <a:pPr marL="0" indent="0">
              <a:buNone/>
            </a:pPr>
            <a:endParaRPr lang="en-US" sz="1200" dirty="0" smtClean="0">
              <a:hlinkClick r:id="rId4"/>
            </a:endParaRPr>
          </a:p>
          <a:p>
            <a:pPr marL="0" indent="0">
              <a:buNone/>
            </a:pPr>
            <a:endParaRPr lang="en-US" sz="1200" dirty="0">
              <a:hlinkClick r:id="rId4"/>
            </a:endParaRPr>
          </a:p>
          <a:p>
            <a:pPr marL="0" indent="0">
              <a:buNone/>
            </a:pPr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://www.ted.com/talks/david_kelley_how_to_build_your_creative_confidence?language=en</a:t>
            </a:r>
            <a:r>
              <a:rPr lang="en-US" sz="1200" dirty="0"/>
              <a:t>, 7:35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2" descr="http://www.slate.com/content/dam/slate/blogs/the_eye/2013/10/18/131018_EYE_Pirate_029708.jpg.CROP.original-origin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036" y="3789019"/>
            <a:ext cx="3113964" cy="259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" y="1417638"/>
            <a:ext cx="577253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80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66FF"/>
                </a:solidFill>
              </a:rPr>
              <a:t>II.Success</a:t>
            </a:r>
            <a:r>
              <a:rPr lang="en-US" b="1" dirty="0" smtClean="0">
                <a:solidFill>
                  <a:srgbClr val="0066FF"/>
                </a:solidFill>
              </a:rPr>
              <a:t> Stories: Collaboration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/>
              <a:t> </a:t>
            </a:r>
          </a:p>
          <a:p>
            <a:pPr marL="0" indent="0">
              <a:buNone/>
            </a:pPr>
            <a:r>
              <a:rPr lang="en-US" sz="3600" dirty="0" smtClean="0"/>
              <a:t> Collaboration, Open IDEO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openideo.com/challenge/zero-to-five/research/it-takes-a-village-to-raise-a-child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openideo.com/challenge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www.creativeconfidence.com/tools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http://blog.creativeconfidence.com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 smtClean="0"/>
              <a:t>methods and resources, </a:t>
            </a:r>
            <a:r>
              <a:rPr lang="en-US" dirty="0"/>
              <a:t>http://www.extremebydesignmovie.com/#</a:t>
            </a: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22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66FF"/>
                </a:solidFill>
              </a:rPr>
              <a:t>II.Success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Stories:With</a:t>
            </a:r>
            <a:r>
              <a:rPr lang="en-US" b="1" dirty="0" smtClean="0">
                <a:solidFill>
                  <a:srgbClr val="0066FF"/>
                </a:solidFill>
              </a:rPr>
              <a:t> Kids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Example </a:t>
            </a:r>
            <a:r>
              <a:rPr lang="en-US" sz="3600" dirty="0" smtClean="0">
                <a:hlinkClick r:id="rId2"/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hlinkClick r:id="rId2"/>
              </a:rPr>
              <a:t>https</a:t>
            </a:r>
            <a:r>
              <a:rPr lang="en-US" sz="3600" dirty="0">
                <a:hlinkClick r:id="rId2"/>
              </a:rPr>
              <a:t>://</a:t>
            </a:r>
            <a:r>
              <a:rPr lang="en-US" sz="3600" dirty="0" smtClean="0">
                <a:hlinkClick r:id="rId2"/>
              </a:rPr>
              <a:t>www.youtube.com/watch?v=nyt4YvXRRGA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For </a:t>
            </a:r>
            <a:r>
              <a:rPr lang="en-US" sz="3600" dirty="0"/>
              <a:t>educators, </a:t>
            </a:r>
            <a:r>
              <a:rPr lang="en-US" sz="3600" dirty="0">
                <a:hlinkClick r:id="rId3"/>
              </a:rPr>
              <a:t>http://www.designthinkingforeducators.com</a:t>
            </a:r>
            <a:r>
              <a:rPr lang="en-US" sz="3600" dirty="0" smtClean="0">
                <a:hlinkClick r:id="rId3"/>
              </a:rPr>
              <a:t>/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Mt. </a:t>
            </a:r>
            <a:r>
              <a:rPr lang="en-US" sz="3600" dirty="0"/>
              <a:t>Vernon Institute, </a:t>
            </a:r>
            <a:r>
              <a:rPr lang="en-US" sz="3600" dirty="0">
                <a:hlinkClick r:id="rId4"/>
              </a:rPr>
              <a:t>http://deepdesignthinking.com</a:t>
            </a:r>
            <a:r>
              <a:rPr lang="en-US" sz="3600" dirty="0" smtClean="0">
                <a:hlinkClick r:id="rId4"/>
              </a:rPr>
              <a:t>/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16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66FF"/>
                </a:solidFill>
              </a:rPr>
              <a:t>II.Success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Stories:Videos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/>
              <a:t>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http://www.extremebydesignmovie.com</a:t>
            </a:r>
            <a:r>
              <a:rPr lang="en-US" sz="3600" dirty="0" smtClean="0">
                <a:hlinkClick r:id="rId2"/>
              </a:rPr>
              <a:t>/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57200" y="2388672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http://designthinkingmovie.com/#</a:t>
            </a:r>
            <a:r>
              <a:rPr lang="en-US" sz="3600" dirty="0" smtClean="0">
                <a:hlinkClick r:id="rId3"/>
              </a:rPr>
              <a:t>screening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52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66FF"/>
                </a:solidFill>
              </a:rPr>
              <a:t>III.The</a:t>
            </a:r>
            <a:r>
              <a:rPr lang="en-US" dirty="0" smtClean="0">
                <a:solidFill>
                  <a:srgbClr val="0066FF"/>
                </a:solidFill>
              </a:rPr>
              <a:t> Process</a:t>
            </a:r>
            <a:endParaRPr lang="en-US" dirty="0">
              <a:solidFill>
                <a:srgbClr val="0066FF"/>
              </a:solidFill>
            </a:endParaRPr>
          </a:p>
        </p:txBody>
      </p:sp>
      <p:pic>
        <p:nvPicPr>
          <p:cNvPr id="4" name="Picture 2" descr="http://joeyaquino.files.wordpress.com/2012/05/hex_design-1.jpeg?w=1125&amp;h=56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40477"/>
            <a:ext cx="7315200" cy="364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66FF"/>
                </a:solidFill>
              </a:rPr>
              <a:t>III.The</a:t>
            </a:r>
            <a:r>
              <a:rPr lang="en-US" dirty="0" smtClean="0">
                <a:solidFill>
                  <a:srgbClr val="0066FF"/>
                </a:solidFill>
              </a:rPr>
              <a:t> Process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will now learn about the process by doing. </a:t>
            </a:r>
          </a:p>
          <a:p>
            <a:pPr marL="0" indent="0">
              <a:buNone/>
            </a:pPr>
            <a:r>
              <a:rPr lang="en-US" dirty="0" err="1" smtClean="0"/>
              <a:t>A.We</a:t>
            </a:r>
            <a:r>
              <a:rPr lang="en-US" dirty="0" smtClean="0"/>
              <a:t> will do the </a:t>
            </a:r>
            <a:r>
              <a:rPr lang="en-US" dirty="0"/>
              <a:t>wallet </a:t>
            </a:r>
            <a:r>
              <a:rPr lang="en-US" dirty="0" smtClean="0"/>
              <a:t>exercise from Stanford D’s School,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dschool.stanford.edu/groups/designresources/wiki/4dbb2/The_Wallet_Project.html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B.Then</a:t>
            </a:r>
            <a:r>
              <a:rPr lang="en-US" dirty="0" smtClean="0"/>
              <a:t> we will do our own design challenge together.</a:t>
            </a:r>
          </a:p>
          <a:p>
            <a:pPr marL="0" indent="0">
              <a:buNone/>
            </a:pPr>
            <a:r>
              <a:rPr lang="en-US" dirty="0" smtClean="0"/>
              <a:t>C.I will later give you a list of all resources for </a:t>
            </a:r>
            <a:r>
              <a:rPr lang="en-US" smtClean="0"/>
              <a:t>Design </a:t>
            </a:r>
            <a:r>
              <a:rPr lang="en-US" smtClean="0"/>
              <a:t>thinking.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12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205</Words>
  <Application>Microsoft Office PowerPoint</Application>
  <PresentationFormat>On-screen Show (4:3)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Design Thinking</vt:lpstr>
      <vt:lpstr>I.Design Thinking: Definition and History</vt:lpstr>
      <vt:lpstr>II.Success Stories: Embrace</vt:lpstr>
      <vt:lpstr>II.Success Stories: MRI Machines</vt:lpstr>
      <vt:lpstr>II.Success Stories: Collaboration</vt:lpstr>
      <vt:lpstr>II.Success Stories:With Kids</vt:lpstr>
      <vt:lpstr>II.Success Stories:Videos</vt:lpstr>
      <vt:lpstr>III.The Process</vt:lpstr>
      <vt:lpstr>III.The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Thinking</dc:title>
  <dc:creator>PETERSON , KAREN L</dc:creator>
  <cp:lastModifiedBy>karecrazy</cp:lastModifiedBy>
  <cp:revision>33</cp:revision>
  <dcterms:created xsi:type="dcterms:W3CDTF">2014-01-08T18:20:22Z</dcterms:created>
  <dcterms:modified xsi:type="dcterms:W3CDTF">2015-12-19T22:11:18Z</dcterms:modified>
</cp:coreProperties>
</file>